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6684B-C7F8-454C-90DB-31259DB56A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B9BC15-A73C-4A0D-B0A7-AF5C28B6DE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EB4FC7-0D2E-47A7-95CE-50A43489B5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13161E-A7BA-415B-8C47-63774E9B96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45FBAD-AAD7-4186-BC6E-796AF15A54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3D4C69-0F30-4432-8252-BC05EE90D9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5BD25E1-F409-4AF8-82CD-3140EA9C7C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3B2DA03-8865-41BB-A035-5D4A20427F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B768F92-9704-48A8-94B6-7C08EC6CC2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7D982F-5E08-453A-B792-D9AA3184E6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3008B3-1C51-427D-8025-BDD005CB54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6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685800"/>
            <a:ext cx="73199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361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2020-11-21T02:19:08.181</cp:lastPrinted>
  <dcterms:created xsi:type="dcterms:W3CDTF">2020-11-21T02:19:08Z</dcterms:created>
  <dcterms:modified xsi:type="dcterms:W3CDTF">2020-11-21T02:19:08Z</dcterms:modified>
</cp:coreProperties>
</file>