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F91E3C-6F5A-4A0C-8B15-644CA5D799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50F858-3DDB-45B8-B412-FB5F47048F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15D9E9-3302-4BE5-863F-A7C71F3522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9125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04130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932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54245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9662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388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8213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6375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5ED5FA-07A1-4E57-866F-3D809AA354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7225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5534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721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F9B5FD-46EE-49BE-9BA5-971AF7BBBB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0C3D76-75BC-4EDE-9353-F974FA2B94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A153BAA-6A9E-4CA1-879E-D40F174084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7E48CE-48CF-417E-A89E-046C6E7363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564B336-B8B7-4B4D-A0CC-A4A83C00B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455B7F-6C93-489D-AA0F-44ABF66F14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B40716-65D1-4214-B947-0A3A94709D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61D0B2C-80B4-4BA7-9A72-85BE497C32E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2F17255-CA6A-40E3-A8D2-30DEBF9E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ol006b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5" y="685800"/>
            <a:ext cx="56832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37402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2020-11-21T02:19:08.461</cp:lastPrinted>
  <dcterms:created xsi:type="dcterms:W3CDTF">2020-11-21T02:19:08Z</dcterms:created>
  <dcterms:modified xsi:type="dcterms:W3CDTF">2020-11-21T02:19:08Z</dcterms:modified>
</cp:coreProperties>
</file>