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324F75-6ECF-4EB0-9046-AD2C1AB7D4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641D8A-E992-458E-BDEE-A5008D55C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9F3F89-C959-456F-92D0-E73A1AC5CC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F19F70-47AD-4DA9-B53D-A200DA3C1C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F14FC-78A8-4782-B613-D10B34528A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0CFA00-A87C-4CBA-8BA2-9F7F42A759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1981332-8FE7-4E8F-BDBF-CD14605B6C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D85EC17-6F8D-457D-A76B-F6F208425E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3DCC39-5338-401C-9C74-6A7AAD7DE8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8D22BE-EEB2-44BF-A61A-43F1770580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0D5B9D-66CF-4A84-AC32-5B4E9D8B33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85800"/>
            <a:ext cx="48053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3811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2020-11-21T02:19:08.931</cp:lastPrinted>
  <dcterms:created xsi:type="dcterms:W3CDTF">2020-11-21T02:19:08Z</dcterms:created>
  <dcterms:modified xsi:type="dcterms:W3CDTF">2020-11-21T02:19:08Z</dcterms:modified>
</cp:coreProperties>
</file>