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B2DF94-2B25-48DC-861A-90B368CABE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78718B-F8DF-459E-86A8-52D3C3CF35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A9D27A-09A8-45C3-9799-E09D42BA1C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5F82C2-54FE-40CE-ACF0-BAA6DD7B5F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5E66E1-1937-4339-8840-A513106A86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FA1EF0-0761-4229-A557-71D7F99149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34F2539-3697-4F35-89F7-6135BF66C8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09C270F-EF23-4B79-80B9-7501A5878F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C3A9EA0-7A2D-496A-B984-032CABCDC5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2500BF-7476-4C1D-B31B-CFA5D92EA8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4996FD-9DF2-4A15-96C8-095B4F6BE6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3" y="685800"/>
            <a:ext cx="37623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47280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2020-11-21T02:19:09.219</cp:lastPrinted>
  <dcterms:created xsi:type="dcterms:W3CDTF">2020-11-21T02:19:09Z</dcterms:created>
  <dcterms:modified xsi:type="dcterms:W3CDTF">2020-11-21T02:19:09Z</dcterms:modified>
</cp:coreProperties>
</file>