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8C288E-9CC6-4F46-A680-6FBB08C3DBF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E0EAC1-0DB9-4832-96FF-9CBDE2F97A8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29DDADC-BD2B-4111-8F2E-EBDE71E04C0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091250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04130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932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54245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596626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5388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08213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06375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F29423-1B52-49DF-978B-3066DAFF193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67225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25534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3721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CC5174-5D42-46E5-B376-8DBAFBC0BC8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59BC823-55A9-4B93-A95A-5574DC25CB6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CF826DB0-5DEF-4229-9AF4-E0619C5F6D0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CE3FB88-1F75-4CE8-BDB6-961A9069902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03EFAA2-E337-4F5F-BD0F-56E4D741587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6139169-BC4A-43F5-949F-86BC12479DB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DA1EAF9-8B5D-4B48-AB3A-41AF44CCEB1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12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ol00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238" y="685800"/>
            <a:ext cx="381793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197154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2020-11-21T02:19:09.492</cp:lastPrinted>
  <dcterms:created xsi:type="dcterms:W3CDTF">2020-11-21T02:19:09Z</dcterms:created>
  <dcterms:modified xsi:type="dcterms:W3CDTF">2020-11-21T02:19:09Z</dcterms:modified>
</cp:coreProperties>
</file>