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98BB3D-FF6B-447C-8C5A-152BDC3CDF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FB61A9-AEEA-47AB-8406-6A4F0BD837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BCD998-090A-4BC3-A1A6-FADA317BAE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DD0E87-977E-4F33-81B8-9F72B86474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A2F0B9-43C8-48F4-BFD7-BA7E92BBA5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E9CA82-EC55-4808-BBCC-B9E9A4893E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9DD6551-5DDD-42B8-8607-4BB467D524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F9EA380-A223-4676-9F2B-4E17C9C090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9FA242E-48B8-40C1-87D8-959095E91E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4F4D9F-916C-467F-A8E3-A1FC2E51FB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F70D47A-5B3D-48A5-A99A-53B5B0AC3D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685800"/>
            <a:ext cx="45593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998189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2020-11-21T02:19:09.869</cp:lastPrinted>
  <dcterms:created xsi:type="dcterms:W3CDTF">2020-11-21T02:19:09Z</dcterms:created>
  <dcterms:modified xsi:type="dcterms:W3CDTF">2020-11-21T02:19:09Z</dcterms:modified>
</cp:coreProperties>
</file>