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60B812-7083-4017-A4A1-56D97FB889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F77B48-4E20-4BAC-B2B0-29E5E0152B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F62B13-FE5E-49D0-9C75-F2EC74FD42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C94B8C-E1F4-494F-9ADA-93293723D1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4CCBD4-A051-467B-A7A4-CE5E7901F5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75C635-FB2D-4C31-973D-B29D1DA305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B2419C6-7AE0-4DEF-8DCE-74BAA3B68D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680CD43-BD55-4688-BB86-5315EC2698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10F9D97-779E-4C9B-93F9-27FE6F7343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0CA85A-006E-4BAA-BC82-DE674DED6F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BA863C-7089-4F21-A5E9-7144D502C6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3" y="685800"/>
            <a:ext cx="33416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57568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2020-11-21T02:19:10.129</cp:lastPrinted>
  <dcterms:created xsi:type="dcterms:W3CDTF">2020-11-21T02:19:10Z</dcterms:created>
  <dcterms:modified xsi:type="dcterms:W3CDTF">2020-11-21T02:19:10Z</dcterms:modified>
</cp:coreProperties>
</file>