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C4668B-559F-4072-93CB-F1981F11EB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E1AD7-EE2C-4935-AAF0-97191BCABD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3784B6-882E-4D85-ACDC-D5EEE9A793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73212C-6B49-4878-8D64-1CE9D01AB0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2F541B-FF9C-44F3-87BC-57D62299EC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468FA0-7573-41B9-8328-0C3AA4B7F0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BF12D38-DD6A-4E10-A783-5EDA07C7FB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6F7B888-ED47-449B-88D1-87BD04608A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5CF04CA-6BCD-4CB3-8AAE-DD91A630D5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C90EAB-95B9-4D79-9B27-B0CBB5F671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BF064C-10C2-4A22-9B6F-3866724233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8" y="685800"/>
            <a:ext cx="3209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732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2020-11-21T02:19:10.394</cp:lastPrinted>
  <dcterms:created xsi:type="dcterms:W3CDTF">2020-11-21T02:19:10Z</dcterms:created>
  <dcterms:modified xsi:type="dcterms:W3CDTF">2020-11-21T02:19:10Z</dcterms:modified>
</cp:coreProperties>
</file>