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0BFB7-FD6C-416F-BE55-B39912E945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70CF06-B627-4D08-8EDD-3FC9206058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5B8979-CE17-4A66-AA1F-74450A30DB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C88232-5D7E-4977-80DA-5CC4B5FD87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02495B-009E-4A6D-A2D5-40849A74CC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ACCAED-04F1-4976-B52D-92C40F72B8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B11ECD7-3210-4080-889D-9197885EBF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1B578E2-1ECF-4E54-B312-26D06104B7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AC582B4-5E55-4D99-92E0-6646E9787B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BAECEE-2CB0-4E04-A49E-06C127671B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9DF498-1E51-472E-BECA-6E991CAB7D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685800"/>
            <a:ext cx="3268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1776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2020-11-21T02:19:10.656</cp:lastPrinted>
  <dcterms:created xsi:type="dcterms:W3CDTF">2020-11-21T02:19:10Z</dcterms:created>
  <dcterms:modified xsi:type="dcterms:W3CDTF">2020-11-21T02:19:10Z</dcterms:modified>
</cp:coreProperties>
</file>