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B9DE55-1CD7-4494-8EFD-A4DBD583E4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929911-13A4-4B7B-8A46-3DAAE9551A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A903EF-05C6-48D0-9F29-6A4884ABF6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53F22E-3520-4599-A2C8-86C0F7321D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180502-9F52-429A-9DD8-659ECACC66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9BBE01B-9E77-4FBC-9EF3-55DE1BFE29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FD31BDC-6F1A-4A07-BD25-E6E4F7E760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86EF26E-D30D-47AC-8473-BEB6A610EF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FF22BDF-7F96-4DCE-8237-D8482AA1BB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15032BB-CF70-482A-A114-BD7BACBF5E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36F605E-A855-47D9-B64C-74A9141DA3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3" y="685800"/>
            <a:ext cx="33035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85892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2020-11-21T02:19:11.020</cp:lastPrinted>
  <dcterms:created xsi:type="dcterms:W3CDTF">2020-11-21T02:19:11Z</dcterms:created>
  <dcterms:modified xsi:type="dcterms:W3CDTF">2020-11-21T02:19:11Z</dcterms:modified>
</cp:coreProperties>
</file>