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7A73B7-370C-405C-9B1D-DD614EDCA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044D79-519F-4D2E-8EF4-AC5E64F0EF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587BC7-903F-4B54-B77B-1493056B4B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A8E95F-0883-4FD3-A624-E8DA47F156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C0631F-D04B-48FF-A68B-8F8A4ADEA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56E478-2AC2-4852-B8EE-B00B388083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308842-2846-49F7-B8D3-730296B282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33C375D-D0A2-4C65-9C09-69FBF6FB98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53B8C9-30A8-4B14-A8BB-5B23B8083B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F0AD79-85FD-4D79-B0C4-3B07FF7A83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D45EEB-F3A1-4633-BBD4-E19178905D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3" y="685800"/>
            <a:ext cx="71516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525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2020-11-21T02:19:11.278</cp:lastPrinted>
  <dcterms:created xsi:type="dcterms:W3CDTF">2020-11-21T02:19:11Z</dcterms:created>
  <dcterms:modified xsi:type="dcterms:W3CDTF">2020-11-21T02:19:11Z</dcterms:modified>
</cp:coreProperties>
</file>