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62AD80-E576-41DE-AAF0-2D3F92F9E9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EDD369-BF39-4E4D-9864-A585C599F4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697B5-6195-4E47-AB22-01A3AF6E72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38431A-8FB4-4366-ABCE-F923B271A3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252F5-132D-48BC-9B61-38D4EC87A4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F94E71-7EF7-415F-A2BB-9FE977933A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371E26-B1D2-4A1F-979D-273A8B6EA6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F12AD74-2F58-4A48-A2AB-A45FF032FB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355AB6-E9CB-4C41-8C77-D46CFE012B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987E36-8915-413D-815D-829774F20A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7AB367-9122-4285-B2BC-25552F6549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8" y="685800"/>
            <a:ext cx="4135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5989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2020-11-21T02:19:11.573</cp:lastPrinted>
  <dcterms:created xsi:type="dcterms:W3CDTF">2020-11-21T02:19:11Z</dcterms:created>
  <dcterms:modified xsi:type="dcterms:W3CDTF">2020-11-21T02:19:11Z</dcterms:modified>
</cp:coreProperties>
</file>