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3EC810-E3B6-441D-BC89-7C5C5D6821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35E962-977B-4EB1-8630-C9A1FF5945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68A86F-8194-473B-A25E-0C8EEA22C2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C058D7-B9F9-4EBE-B376-45166A79C7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EE32E9-C40B-444A-BF36-52201A2AEC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12AC85-2587-41CD-903F-6FFCC27D3D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844366F-7BD7-40F4-A794-0F15272410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96B40EE-A9E0-4C46-86CC-37762097E8D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918A50C-6F84-4415-A848-A43A74AC1E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EB5FF18-EB86-403C-B6E3-16519396BF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EC9E8F-BCEF-469E-A1BC-486F270281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38" y="685800"/>
            <a:ext cx="43021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28225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2020-11-21T02:19:11.847</cp:lastPrinted>
  <dcterms:created xsi:type="dcterms:W3CDTF">2020-11-21T02:19:11Z</dcterms:created>
  <dcterms:modified xsi:type="dcterms:W3CDTF">2020-11-21T02:19:11Z</dcterms:modified>
</cp:coreProperties>
</file>