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7644CB-4FF5-4BAF-9A71-BD73A72EA5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BF6079-2079-436C-A602-5B1C09D886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FB9D3D-5F78-43BB-B72A-FFF6739384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26B48C-D663-4CCD-B521-D0D641DB95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C91716-8042-48DB-A70A-E5C050F69F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556290-2F00-41D0-8A83-23BE78BE3E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519651D-B134-4D5F-925B-3680B864BB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EC05D8E-744A-4EFB-9798-6822EC5928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B4CD683-1ABF-492B-970B-BCD0AD7932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726A347-8282-48E2-A660-BB8109FA3E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966ED6-798C-4635-BE06-041A713E71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13" y="685800"/>
            <a:ext cx="41941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07672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2020-11-21T02:19:12.107</cp:lastPrinted>
  <dcterms:created xsi:type="dcterms:W3CDTF">2020-11-21T02:19:12Z</dcterms:created>
  <dcterms:modified xsi:type="dcterms:W3CDTF">2020-11-21T02:19:12Z</dcterms:modified>
</cp:coreProperties>
</file>