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24C7A1-82F2-425A-89CF-EDF01222B0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12FBAB-0311-4D38-A348-1C6A2E6F8F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5576E0-E5C3-44BC-B43B-00019B9FEE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97690C-4A0A-44E3-A650-303C5C7E59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610542-0984-4436-A45F-D6F54CB790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5AC577-ACDC-4138-A29B-88B5627E52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5AA9F7D-3F83-4CD3-8D7A-EFC4E1EF87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F525839-D816-4815-85C8-246159E1F1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AB567AD-3C80-4070-8A6C-54699A9514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DFC472-2553-4F3C-B886-337EEE136B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DE3D26-252A-4BC0-8CCF-6276B7E2F0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25" y="685800"/>
            <a:ext cx="41211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36707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2020-11-21T02:19:12.367</cp:lastPrinted>
  <dcterms:created xsi:type="dcterms:W3CDTF">2020-11-21T02:19:12Z</dcterms:created>
  <dcterms:modified xsi:type="dcterms:W3CDTF">2020-11-21T02:19:12Z</dcterms:modified>
</cp:coreProperties>
</file>