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1EF45E-BE32-42F2-BCFE-CDDA6E5C16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FD6D73-657A-4A3C-AC02-290708B1AE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A4266B-AA35-4996-AD13-2501923B63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9042FD-FBAA-47B6-BDD7-0CE1008909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97673C-022B-4ACA-8B22-6472E19E41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74C1BD-8838-4563-9AA2-70AC5300B7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1B788A-15FF-441B-8577-9ED23DB7E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F75FDD-00BF-4D8F-8BB2-CE3AAF78E7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257D3C-7217-4116-A4CD-DD4676BB44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43D018-63A2-40B0-9723-4300F802BD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447296-24D6-4305-9B36-71A118A6B0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685800"/>
            <a:ext cx="42402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7115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2020-11-21T02:19:12.746</cp:lastPrinted>
  <dcterms:created xsi:type="dcterms:W3CDTF">2020-11-21T02:19:12Z</dcterms:created>
  <dcterms:modified xsi:type="dcterms:W3CDTF">2020-11-21T02:19:12Z</dcterms:modified>
</cp:coreProperties>
</file>