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7216D05-46CA-40C8-890E-27FA26B470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92A0C0F-CE9D-4BB5-88D8-03E7B2CA24E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6F78B1-1007-40FC-AEB7-8B2A7DC297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9125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0413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932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54245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9662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388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8213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6375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135513-BE97-4959-8A91-0DDCB8CAC0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7225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5534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721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DCA5F1-E069-43E4-ACA4-F8C5298DA1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0193438-FA01-40FB-A3F7-9CBA3C9865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759F12F-629E-49B5-91DA-02780FB19A6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BD7B0F8-49B5-41B2-9C86-E514881531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5052260-434C-479D-A4D6-922DA8133B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183DDA1-5721-48A0-9F05-DDB50C3C37D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B084045-F584-4E27-8CD1-D56D1042CD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2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ol0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575" y="685800"/>
            <a:ext cx="62928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013548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2020-11-21T02:19:13.026</cp:lastPrinted>
  <dcterms:created xsi:type="dcterms:W3CDTF">2020-11-21T02:19:13Z</dcterms:created>
  <dcterms:modified xsi:type="dcterms:W3CDTF">2020-11-21T02:19:13Z</dcterms:modified>
</cp:coreProperties>
</file>