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796F36-877D-4E76-B5D3-14412D7104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3A7EAB-78D1-4E07-8976-A06823E396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44AA8F-0649-4393-9A39-B9E9C84C47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121292-59FF-4797-8FBD-324A7DE980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1AC603-494F-4D54-BC6D-E9B4A07B0D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785ED8C-0FC3-467C-B1D6-41DFF25F21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E18CDA8-65E9-45E6-A7FE-5F73B67120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B54E2F8-BAFF-411E-B26C-EF491F9587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49DD05C-2926-43BE-8A3A-F4CAEDE316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46D996-FDE5-43A8-A6B9-50A2125030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D2F58D8-41FB-47EC-8FC1-44D1121702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90563"/>
            <a:ext cx="7772400" cy="5475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8960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2020-11-21T02:19:13.370</cp:lastPrinted>
  <dcterms:created xsi:type="dcterms:W3CDTF">2020-11-21T02:19:13Z</dcterms:created>
  <dcterms:modified xsi:type="dcterms:W3CDTF">2020-11-21T02:19:13Z</dcterms:modified>
</cp:coreProperties>
</file>