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6D621E-CF1D-4944-A836-A26D089707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81F857-FB68-4AB2-9643-81A4AFA816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995F08-C0AB-4151-AB55-FEAF0AFEA9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A8EFAE-BB14-45B2-9908-AFDEA034B3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4788A3-4DEC-405D-80FA-75A880D6AB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9173A93-E798-445D-9FE7-879CF7D62C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1900583-A6BE-403F-AF96-CC3DEDF8BD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3EECA07-A8C3-4A71-8957-9BB9F7EB3B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4DC085B-1618-4ABD-9DD9-6392E906F5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F9B97DD-6EB3-463E-9B87-2DC036BD69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0A8DB28-45AA-4A05-B884-B38B583DCD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17563"/>
            <a:ext cx="7772400" cy="522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436933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2020-11-21T02:19:13.719</cp:lastPrinted>
  <dcterms:created xsi:type="dcterms:W3CDTF">2020-11-21T02:19:13Z</dcterms:created>
  <dcterms:modified xsi:type="dcterms:W3CDTF">2020-11-21T02:19:13Z</dcterms:modified>
</cp:coreProperties>
</file>