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CE8FD1-9E30-4203-A7AA-99AEDC746F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131C0-514B-496A-993E-0D0C266D87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6D3848-8436-4AC6-9BC4-DA85073911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0A201-FA6A-4BB9-9B2D-9D365A6F1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0B3C27-71AF-41CE-953A-2F5AD2C13A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BC310C-8CDC-4BDC-B9A7-F4F72CD519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25B7DDF-462C-417D-9E34-1BDF5531BD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5C3055-1923-49BB-8867-6EDBD60CF8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1D548D-3EB0-4451-B18D-6656B29B18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E1DA4C-C4FB-4D32-B268-96A11D56A6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A3B25D-2DAF-497D-BBC0-45E0475AF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685800"/>
            <a:ext cx="7675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0303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2020-11-21T01:51:00.212</cp:lastPrinted>
  <dcterms:created xsi:type="dcterms:W3CDTF">2020-11-21T01:51:00Z</dcterms:created>
  <dcterms:modified xsi:type="dcterms:W3CDTF">2020-11-21T01:51:00Z</dcterms:modified>
</cp:coreProperties>
</file>