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DCD041-DE48-448C-8B7E-CDD0CA3BA4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7E5462-89DB-44C6-98FB-3C55E832E9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6136FE-20FE-4269-9235-DACCD1796C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435A46-68D8-4D69-8DB2-E20095D7AD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0BB4BC-2627-4EF4-91CD-AFBA7B9F6D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3A46674-4996-46FF-A409-9EF94D31A5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42A0C36-8B2E-49E6-9218-757325DF75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57A9F03-1D63-4E7B-A469-735BD55D4C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6288A3F-D118-4346-BFA1-47DBBF8429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2E26AC6-A302-4CB9-874D-13EEB06E8F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6B1D3D-F61F-4148-BC07-AD33EF5536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685800"/>
            <a:ext cx="63960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2248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2020-11-21T01:51:00.535</cp:lastPrinted>
  <dcterms:created xsi:type="dcterms:W3CDTF">2020-11-21T01:51:00Z</dcterms:created>
  <dcterms:modified xsi:type="dcterms:W3CDTF">2020-11-21T01:51:00Z</dcterms:modified>
</cp:coreProperties>
</file>