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C3F6B3-FDED-46A8-A728-69FB64C074F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5B9C0D-C874-4826-BEC2-092A2CD04A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7DD71F8-8CCB-4897-8B8E-D136F17F67C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742567-C221-4931-8BBD-AD5515AB457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AAEFA4-10DF-437A-82BE-37FD0020CC8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FB3438F-CD34-4D8B-9607-82507034EF2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8EE3011-8294-45F6-BC29-919ABB9255C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4FFDB34-2232-4752-BF4E-D27055613B8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EE475D4-E4CC-477F-ADBA-746D0B85FA4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141C207-0F31-485E-92D4-F36CE914F5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9A0496D-0BCF-46FB-B594-4FA01A43991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87550"/>
            <a:ext cx="7772400" cy="2881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56886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2020-11-21T01:51:00.780</cp:lastPrinted>
  <dcterms:created xsi:type="dcterms:W3CDTF">2020-11-21T01:51:00Z</dcterms:created>
  <dcterms:modified xsi:type="dcterms:W3CDTF">2020-11-21T01:51:00Z</dcterms:modified>
</cp:coreProperties>
</file>