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B6A6D9-AA9A-4226-88E6-CC59BB1835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4E5AD0-3EBA-4D06-8B87-6430419418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5F328A-37CF-4C5B-A415-BF9B12602D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E6C540-AA17-42C0-BF8B-D9CAE9BE00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4D0668-5FC1-47A9-886A-6F5652ABAA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D20EF4-9360-4326-841C-A70E569790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E837B1-9EF4-425E-BEE2-97FA5E8838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E040797-D44B-4A7B-B6FE-30F5100CDF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13EE923-301F-4DDC-B21E-BF9C4E0D48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FD8243-9595-412E-ADF1-B117D6204C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93FCD68-D3D9-473E-A70C-9A9B6A9AA2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1688"/>
            <a:ext cx="7772400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8124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2020-11-21T01:51:01.002</cp:lastPrinted>
  <dcterms:created xsi:type="dcterms:W3CDTF">2020-11-21T01:51:01Z</dcterms:created>
  <dcterms:modified xsi:type="dcterms:W3CDTF">2020-11-21T01:51:01Z</dcterms:modified>
</cp:coreProperties>
</file>