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C1DC4D-422E-4D3C-95AD-3A88CB29C8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0814B-C548-4AA4-94FE-2FDC0382F9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666D68-1CF2-4DD5-9B65-1F033FE492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2D18C4-6342-4782-8EB5-3997CBB7F7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CBA5FD-27AC-4FBA-9155-B88786FDCC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7BB810-CCE7-4116-B224-D2C9B43257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674753E-EA90-42DE-BF65-FEF45DB4B4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032F850-FFC9-4411-BD07-53C80A8F10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058CAD8-2C4D-414C-A233-CCB1683B72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00F2B2-45D2-4F92-A01D-055A5CD64C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7B6AD3-1C14-4BAD-A071-C3B5EDB20A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5300"/>
            <a:ext cx="7772400" cy="3325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4198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2020-11-21T01:51:01.229</cp:lastPrinted>
  <dcterms:created xsi:type="dcterms:W3CDTF">2020-11-21T01:51:01Z</dcterms:created>
  <dcterms:modified xsi:type="dcterms:W3CDTF">2020-11-21T01:51:01Z</dcterms:modified>
</cp:coreProperties>
</file>