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0325D9-BDD7-42D8-BA89-F7C4110279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764154-419B-49F6-B05D-E6852DD733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FCEA5B-C2B3-48D0-B3F3-FAEEA1E4B1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59CFE-9422-4A4B-B181-4A4F267C64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AE668E-C2CE-44F4-B77E-D837E53DA2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E722D9-68C3-4FB4-8EDF-7586F834C1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FE2788D-DB21-4599-B1C0-506E747EE8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8DEE37D-57C2-40FE-8859-F12E4C783B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8F01A3E-1E0E-42CA-9107-36782B318D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805225-B053-4B29-AD97-2B80CBBFFB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38BA40A-ACDA-476B-9D16-EB20EA8573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685800"/>
            <a:ext cx="64897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45096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2020-11-21T01:51:01.584</cp:lastPrinted>
  <dcterms:created xsi:type="dcterms:W3CDTF">2020-11-21T01:51:01Z</dcterms:created>
  <dcterms:modified xsi:type="dcterms:W3CDTF">2020-11-21T01:51:01Z</dcterms:modified>
</cp:coreProperties>
</file>