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9A0A04-3CE6-4C89-BF5D-BF2AEA35E0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B52478-6818-4D21-B21E-62EE00F7B1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810834-7CF2-42AB-96DA-A653BDD381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AE8F6B-A7B7-49FB-BA96-185CD756DC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0E622F-67A5-4AB6-B38E-7061B57A11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059101-3028-4CFF-A720-AD4E23F489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86CFC5-48F2-43B4-8BD6-F078F5A9F6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CE08C68-7B92-43F5-9C56-69C644EDA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2C78CC-9FA4-4359-B524-80EAD8E8A0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17C8A8-6D50-4154-BD63-FC49E83255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8EE3E9-BB7D-4CAD-B9F4-17F5138FF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2200"/>
            <a:ext cx="7772400" cy="467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67256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2020-11-21T01:51:01.828</cp:lastPrinted>
  <dcterms:created xsi:type="dcterms:W3CDTF">2020-11-21T01:51:01Z</dcterms:created>
  <dcterms:modified xsi:type="dcterms:W3CDTF">2020-11-21T01:51:01Z</dcterms:modified>
</cp:coreProperties>
</file>