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5A7B76-C345-461D-8089-D9E205887A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CD8340-F268-4774-A88E-DE5D5E47D1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824DDB-7843-48B7-A22E-B2B7467392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58ABBA-49C3-4CC0-9C60-C1BEA72C59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1ACA5-D403-4757-8925-F3E66EAB90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208860-FCED-427D-B437-3B4FF2CF65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7E09FBD-96F9-4426-8900-B593ACEB65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625423A-1F27-4770-9615-9DAC5DA827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BE6F2DF-31C6-40B1-821F-6F7E70D118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528B15-8EBD-4EFA-9677-30BBB4148D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36E9FC-FCFA-409B-A3C8-3B0D77FCC1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2638"/>
            <a:ext cx="7772400" cy="5291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7995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2020-11-21T01:51:02.083</cp:lastPrinted>
  <dcterms:created xsi:type="dcterms:W3CDTF">2020-11-21T01:51:02Z</dcterms:created>
  <dcterms:modified xsi:type="dcterms:W3CDTF">2020-11-21T01:51:02Z</dcterms:modified>
</cp:coreProperties>
</file>