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E699754-B935-425C-BC41-E4E5B736A29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95632A-8B5E-4FC6-8FE8-F574F88675D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CA0E91-5630-4326-A59D-E8F5FC4FC2A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B761A8A-B6B3-4EBD-87DB-87022EB9F8B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58D04B-723D-4378-B4E1-614DC4056BA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2EE71A8-D61F-4569-92BC-8534CAA12D6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38774A3-8AC6-47D1-B7E4-33036E3C44D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4B94F3F-99FA-4FE0-B9A2-84D6E74A648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9A3A523-6991-48B3-A26D-E6C0EA9720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43F0471-DCFF-4E17-8755-3FA33556F21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E1C5984-7E2D-46FA-BD5D-A2A829D6C4C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588" y="685800"/>
            <a:ext cx="68532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025543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2020-11-21T01:51:02.344</cp:lastPrinted>
  <dcterms:created xsi:type="dcterms:W3CDTF">2020-11-21T01:51:02Z</dcterms:created>
  <dcterms:modified xsi:type="dcterms:W3CDTF">2020-11-21T01:51:02Z</dcterms:modified>
</cp:coreProperties>
</file>