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17596D-8897-437B-AECD-F54AB92A03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B6145F-A0F5-47EC-921E-AA0180C34F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823108-7BDA-4B92-86B6-072E74523B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ACAADF-14F2-41B7-B5BB-C9B90BFF56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15FF2C-F9BF-4447-89EE-6A3E3BCDB1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D5E78A5-F24E-4D2F-8D45-F0C42DBF5C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E75DB39-C52C-4C12-86F6-B096C9EAE8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00325A6-7BDA-480E-92C6-CD0A2B9245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7FD8DB4-C90F-4379-B04E-82E2AE7D32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575293C-639D-431E-A2B3-2442ED2AA0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90722E-9635-4C22-94DC-D4E5A69E41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77938"/>
            <a:ext cx="7772400" cy="4300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311450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2020-11-21T01:51:02.695</cp:lastPrinted>
  <dcterms:created xsi:type="dcterms:W3CDTF">2020-11-21T01:51:02Z</dcterms:created>
  <dcterms:modified xsi:type="dcterms:W3CDTF">2020-11-21T01:51:02Z</dcterms:modified>
</cp:coreProperties>
</file>