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F4BDEE-72DE-4ECD-8A28-B3938E9AA1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43A9D0-9178-4FD2-ACC1-D5E270EF66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1DC459-2FF8-4242-A000-46B49A8E89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8409FE-71F0-4273-ABB9-DEAC35E4D5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E8AAC-0D0D-4C49-8E73-ED5EEC997A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FC247A-BC28-4148-AFEE-124E52CF94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B026F0E-A69C-449E-BEB3-67EE352602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C4D593F-F783-454B-A3CD-8F56B7E37D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362F332-FED0-499D-8BF0-8FFB77914E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1906A5-F238-4CCE-9F01-B02D45627E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FB5B19-5524-4E9B-ACDE-8B62C04AD5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685800"/>
            <a:ext cx="7308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1856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2020-11-21T01:51:02.931</cp:lastPrinted>
  <dcterms:created xsi:type="dcterms:W3CDTF">2020-11-21T01:51:02Z</dcterms:created>
  <dcterms:modified xsi:type="dcterms:W3CDTF">2020-11-21T01:51:02Z</dcterms:modified>
</cp:coreProperties>
</file>