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83B671-4CB8-4B1A-935F-91340C7F64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2F8CAF-0685-4A7C-8F21-F6A50C08B8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36BDDD-458B-4E2A-B89B-70A99F0CE4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B8B64D-D33C-426E-B723-147F017D27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190D98-A695-4AB5-899E-0756E5EEE9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19CABF5-0FB4-4DE2-8595-48B44A703C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111F7EA-E3E4-41A1-98EE-D13CA79A24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47A5465-D00F-4572-99DF-BEAA71B0A5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F7E5E96-9C1F-458B-9790-A80752C1FD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5DC946-078D-4483-A0BC-8C3C1FA04A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A5DDCE-1959-4B8B-950A-383417BDE4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1963"/>
            <a:ext cx="7772400" cy="339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74786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2020-11-21T01:51:03.192</cp:lastPrinted>
  <dcterms:created xsi:type="dcterms:W3CDTF">2020-11-21T01:51:03Z</dcterms:created>
  <dcterms:modified xsi:type="dcterms:W3CDTF">2020-11-21T01:51:03Z</dcterms:modified>
</cp:coreProperties>
</file>