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0DC37F-76B9-4E37-852B-5A90028688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446CD0-2EDE-46C8-BEC0-56AE6C0422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963DEC-BED5-4D59-9B18-788661C003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A3BE54-D19A-465F-B1B1-B5FDA94533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01A191-E6DB-4211-8BB9-76BD959313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A94B42-193A-4CB0-A632-B055A56254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90551BB-3978-4DF9-A73F-A21C2B4B0A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D682C30-352B-4A06-82A2-8FA2CC3A2B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EEB50E-94A1-4093-ABF3-35689AE342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B1C298-B00E-4F58-B5A8-31207CD66E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9EBE3F-D4E5-481F-A9C5-46740BF594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5938"/>
            <a:ext cx="7772400" cy="3284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9472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2020-11-21T01:51:03.441</cp:lastPrinted>
  <dcterms:created xsi:type="dcterms:W3CDTF">2020-11-21T01:51:03Z</dcterms:created>
  <dcterms:modified xsi:type="dcterms:W3CDTF">2020-11-21T01:51:03Z</dcterms:modified>
</cp:coreProperties>
</file>