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01D71B-9E0C-4FE0-BEDA-B25CF56142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C82094-0201-4B09-89EB-E3B73DC70C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5D7E5D-13AD-4F77-9F7F-3E86E15322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7A9E70-7771-49F8-9C10-A8E9819831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59DCD-4069-4FEC-96D8-A3F9CB6679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AE7A99-C4CC-4D9D-BCEF-45DEAF943C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F2F0ECC-9338-442B-A6F6-E2C908CB3B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DF6861A-2E0D-477D-A283-ADBCC8D6A3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472D949-EC88-4AEB-A841-0D84237657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EF4862-CA1D-4B05-95EE-4F1AB23D41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44D0ED-A95F-4FD2-877D-85DBA42871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79550"/>
            <a:ext cx="7772400" cy="389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7087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2020-11-21T01:51:03.678</cp:lastPrinted>
  <dcterms:created xsi:type="dcterms:W3CDTF">2020-11-21T01:51:03Z</dcterms:created>
  <dcterms:modified xsi:type="dcterms:W3CDTF">2020-11-21T01:51:03Z</dcterms:modified>
</cp:coreProperties>
</file>