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B2D087-7438-481E-8E58-0609B80FDE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47BD92-416A-4155-8DA8-3134F3E3FE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F9CE66-452C-40BA-AFA6-05758B1A0F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826F5E-8644-413C-99D2-35B603CFD2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A660CE-289C-4BDE-ACE3-4BC39FFF5A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03B4656-CC94-4B3D-B374-8FEABE72D3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A0079C7-41D0-4EBD-98F1-7D4061B3F8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2400873-CF0B-457A-BEDC-0B1373EEB4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7ED1C35-B81A-466E-B873-F2CFFF508F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2290520-5322-4CA1-A02E-E305C4753E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9A3911-87DB-4DEB-BF6A-20EAF5D10F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8975"/>
            <a:ext cx="7772400" cy="5478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1727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2020-11-21T01:51:04.046</cp:lastPrinted>
  <dcterms:created xsi:type="dcterms:W3CDTF">2020-11-21T01:51:04Z</dcterms:created>
  <dcterms:modified xsi:type="dcterms:W3CDTF">2020-11-21T01:51:04Z</dcterms:modified>
</cp:coreProperties>
</file>