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A3B7D3-0AAE-43EB-A5B3-945B603A23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1C152E-D66D-4D9F-830E-86AB92D45E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BDC0ED-7E5B-46E4-A6FB-F415A4FE028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3C8BAF2-2AFA-40C0-9C50-2A1BD27AC0A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94027C-FAA8-4C5A-83FE-BFAC3474A0A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B91FD06-B0F1-4C34-9FEF-99A1721E310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3CF6722-DE4B-435A-AA9F-DA9F3A9BDD4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71D1E52-6C9A-4047-8504-5828DD1D08E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BC8B64A-076B-4292-BEF9-51ED3200BD0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09F33E1-5BE0-4C85-81B0-582F60BD204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547DC7D-8CED-4982-A5A9-90132B56364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50913"/>
            <a:ext cx="7772400" cy="49545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315537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2020-11-21T01:51:04.315</cp:lastPrinted>
  <dcterms:created xsi:type="dcterms:W3CDTF">2020-11-21T01:51:04Z</dcterms:created>
  <dcterms:modified xsi:type="dcterms:W3CDTF">2020-11-21T01:51:04Z</dcterms:modified>
</cp:coreProperties>
</file>