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61154A-AE7E-49D6-B53C-F92F598196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8D50C8-9E02-414A-BC55-1386907CDD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5B233F-7FA9-4B46-B857-02529F7902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E03A48-E4A9-450E-9767-8A4A580E51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77AEE9-4AE0-44F4-8CF3-C2A65E27D7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A8A0FCA-EDE9-49E7-9B9A-CB1E1DE458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26F1BB4-679E-42A1-BD6A-00E8FA85E6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180619A-3140-4511-9B33-9B9EC24EC8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863EEB1-8810-4D16-9A7A-6C4145C443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3790E81-AFE5-4AAE-B2D0-94628BA3CE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6D1263C-32BB-4176-8C18-600DE55BF6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685800"/>
            <a:ext cx="61341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49481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2020-11-21T01:51:04.812</cp:lastPrinted>
  <dcterms:created xsi:type="dcterms:W3CDTF">2020-11-21T01:51:04Z</dcterms:created>
  <dcterms:modified xsi:type="dcterms:W3CDTF">2020-11-21T01:51:04Z</dcterms:modified>
</cp:coreProperties>
</file>