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B6C7CD-703F-417E-A0A3-F808E3D019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B8B473-BC34-4D2C-B15C-32E03D0566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36E989-7A88-4FFB-B98F-DFEB7E5ACD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DAFE25-2D75-4B3C-BB6E-1B54E0B091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D4E7E1-D5C4-4404-9D5F-403E50B094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B17C84-54E9-4F01-8A35-9EFCB75D9A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719A89-7A21-4672-81C5-E68036C4DB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1A68CC3-B47D-4C80-B64D-973651A2D7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B78473F-559A-4906-BA7A-D04B617ECF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3E8704-D928-4225-8998-36F13F007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98A49B-0810-4CD9-BD70-9E3B8840E5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0413"/>
            <a:ext cx="7772400" cy="27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1555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2020-11-21T01:51:05.088</cp:lastPrinted>
  <dcterms:created xsi:type="dcterms:W3CDTF">2020-11-21T01:51:05Z</dcterms:created>
  <dcterms:modified xsi:type="dcterms:W3CDTF">2020-11-21T01:51:05Z</dcterms:modified>
</cp:coreProperties>
</file>