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7F3AC8-7CB7-4814-BA79-789F2A9F74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53334-A81A-460A-A875-91A896106C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710FCF-9AC6-4309-BB4B-21130012F8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C71B3A-B531-403E-9734-4DE24CE64D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9B4CE8-908D-45A4-A81E-8A83659C3C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1E2217-A7B5-4FFC-93DF-231B48C99A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78DF79D-4442-4756-B687-89CBE00D7E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FA96A5-E2C6-4FE9-A650-768D1C388A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F137D6A-0A06-480A-A6C3-8DAD658723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83D844-BA39-4C05-9C3E-24F5DB7493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A8E902-3379-4E58-85A0-6CDE60BDEC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85800"/>
            <a:ext cx="6494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1911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2020-11-21T01:51:05.363</cp:lastPrinted>
  <dcterms:created xsi:type="dcterms:W3CDTF">2020-11-21T01:51:05Z</dcterms:created>
  <dcterms:modified xsi:type="dcterms:W3CDTF">2020-11-21T01:51:05Z</dcterms:modified>
</cp:coreProperties>
</file>