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F19A3A-D08A-4E28-A0E3-F44585D555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5BC948-2CAC-4EB6-8493-25CB03FBC0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8CA473-DCF2-4AA6-A4E9-901142FC84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42551B-17A1-477D-BAE7-58DC075C3C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F131DF-D46A-4425-BA7B-EC0409F2E3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3D940A-4FA9-49B5-8D31-871F2C86DC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82F714E-4851-49AA-8F8B-0A8D6A4EAF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C09958E-32B3-459E-A5E8-3D4A516B47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C2ABF35-B294-42DE-9D84-77186FF1EE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BCD44B-53AC-4F1E-BAC4-FDAA1A6681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994D80-3816-4D42-8036-2050F49D1F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685800"/>
            <a:ext cx="64341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7857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2020-11-21T01:51:05.647</cp:lastPrinted>
  <dcterms:created xsi:type="dcterms:W3CDTF">2020-11-21T01:51:05Z</dcterms:created>
  <dcterms:modified xsi:type="dcterms:W3CDTF">2020-11-21T01:51:05Z</dcterms:modified>
</cp:coreProperties>
</file>