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358868-9521-413C-87B0-CAC002B31C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34EC4A-3FE2-49AE-9E7E-F4A37847DD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7BBA1-31FF-43C7-97AC-8ADC73A6F0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00CFA8-DE69-42C6-A9C9-67D67DD759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BBA464-6456-4CDD-A3F7-13E7F3C7CF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D5BED2-F9CA-46CB-824B-DFF4753EA5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5538BDF-AEC9-433D-BACA-F59C1477B0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914804E-C0BA-461E-A72A-CEF86572C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DA6D31D-1190-4931-8771-EE4F79F2A2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0EDBC05-4D9D-4B8B-8FB6-2A62F2386E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EF976F-7192-4494-880D-45055FB968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8" y="685800"/>
            <a:ext cx="71072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29527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2020-11-21T01:51:05.939</cp:lastPrinted>
  <dcterms:created xsi:type="dcterms:W3CDTF">2020-11-21T01:51:05Z</dcterms:created>
  <dcterms:modified xsi:type="dcterms:W3CDTF">2020-11-21T01:51:05Z</dcterms:modified>
</cp:coreProperties>
</file>