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717529-0C74-4D12-87D6-A84A354F99B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2E9B71-415F-4F5D-B754-E9781A5FE3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20821C0-5B61-4FF5-B51E-41F3657687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9F4EF64-E8ED-4534-9E5D-FE3F340FB7B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2F2989-8E05-4A4B-B718-41B8DCB7829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D7961BB-DFAF-4495-90EE-49969EE517C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A272CC2-6585-4DAE-A514-8A63BB8504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F4B4644-DCC4-4197-8844-C0B7ADE0F1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2F42F0A-26B6-4725-A35B-404F80ADE3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E0F415C-E076-4A5E-920C-697DEA28B3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7028B96-614B-40ED-8597-52E92605C99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60413"/>
            <a:ext cx="7772400" cy="5337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165580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2020-11-21T01:51:06.431</cp:lastPrinted>
  <dcterms:created xsi:type="dcterms:W3CDTF">2020-11-21T01:51:06Z</dcterms:created>
  <dcterms:modified xsi:type="dcterms:W3CDTF">2020-11-21T01:51:06Z</dcterms:modified>
</cp:coreProperties>
</file>