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92264E-52BA-46A1-9A47-B66661AD82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A6F230-CD3D-4911-AC74-09F589406C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F3B143-BEBD-47DE-A387-272FE76885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CB7F1A-58E9-42D5-BD05-377BAB2DD7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4A98ED-FB0D-4FBD-855E-AD5C58F37C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3FCC00-8D93-45AA-8316-BC0E9C05F7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68E1CAF-367B-481F-8D27-F7E83E531E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BE5D50B-A671-4523-AD39-FDCEB3A42C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552E709-B948-4600-8584-0D180277B6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B76F5C-D0FB-4EDE-B18D-6F3931317B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40A3C4-465C-4EEC-8320-64ECC36392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89250"/>
            <a:ext cx="7772400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3886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2020-11-21T01:51:06.738</cp:lastPrinted>
  <dcterms:created xsi:type="dcterms:W3CDTF">2020-11-21T01:51:06Z</dcterms:created>
  <dcterms:modified xsi:type="dcterms:W3CDTF">2020-11-21T01:51:06Z</dcterms:modified>
</cp:coreProperties>
</file>