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902E21F-D2FD-4046-BF29-66CFE70AE80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750F2AE-7882-4618-B5DC-92EFA4D3C08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2F07CD1-6875-4335-A9CD-890BAAC0506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854303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6051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671024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94338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96862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277432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40710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08807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58036E0-643B-4EE1-AAED-3931C7080F2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87171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47944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99662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1BEE3A-4F39-43CC-BAFF-D78109D0D99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63613F6-B538-4739-BEF9-AEE013FB36B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303F3F3B-77EB-4F4C-B355-B9850FCE18F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748E944E-F394-4B5B-BBA7-7AE6027DBD7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29B7366B-D55E-48DA-B9F3-323A6D90A74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C9BD529-4B75-4D1F-8F4E-B5B0348EDA0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1AA9551-9856-42B5-97E3-C9F4D904E0F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03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02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0" y="685800"/>
            <a:ext cx="6284913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3061050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2020-11-21T01:51:06.981</cp:lastPrinted>
  <dcterms:created xsi:type="dcterms:W3CDTF">2020-11-21T01:51:06Z</dcterms:created>
  <dcterms:modified xsi:type="dcterms:W3CDTF">2020-11-21T01:51:07Z</dcterms:modified>
</cp:coreProperties>
</file>