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1ABEB-D444-42AD-864F-5A31F84C62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6A72C7-594E-416F-A323-671BB57A83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3C2EEB-36C0-4C5B-AC6E-28D625377C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3FE43E-1D43-49EE-B3EC-0EB04AC74B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C70520-E3B7-4834-943C-77BEA47CCC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49ED45-EE04-4BA7-952B-D945CC5B23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B260BC4-0C33-494E-BBC3-840B3EC87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CF17C08-49F3-48F2-8D8E-D52F44B079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9639839-7963-4861-9FB7-7F1A6707C0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5EB047-3EF4-42C0-A909-AE3EEA5543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78BE4D-B8C6-44D7-BFBC-788747DAED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685800"/>
            <a:ext cx="61071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1131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2020-11-21T01:51:07.234</cp:lastPrinted>
  <dcterms:created xsi:type="dcterms:W3CDTF">2020-11-21T01:51:07Z</dcterms:created>
  <dcterms:modified xsi:type="dcterms:W3CDTF">2020-11-21T01:51:07Z</dcterms:modified>
</cp:coreProperties>
</file>