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4079B74-F291-40F3-A396-981F1616A99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9909E4D-037E-41A5-A2E3-CCC8BBE2E51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4B13331-F258-4D69-9DE3-77C5446720B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854303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6051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671024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94338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96862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277432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40710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08807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29DC014-A2AC-4B8A-8D99-059B02E688D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87171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47944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99662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7E2443E-8A72-40CE-933D-35CB936BCE2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FF8038E-6619-4FDA-BA0A-C12CB946221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D4ED70A6-7D99-4410-BBE2-5954B4050B8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2E34ADE1-194B-42A4-9BB7-AA3AE78440E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EF9C295-97F9-49FC-96EE-72BE65A49DA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3631445-078C-488B-A610-24ECE59DD27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87FA793-C80E-4CF3-BF62-B456839B99A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03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02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51075"/>
            <a:ext cx="7772400" cy="23542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7850982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2020-11-21T01:51:07.620</cp:lastPrinted>
  <dcterms:created xsi:type="dcterms:W3CDTF">2020-11-21T01:51:07Z</dcterms:created>
  <dcterms:modified xsi:type="dcterms:W3CDTF">2020-11-21T01:51:07Z</dcterms:modified>
</cp:coreProperties>
</file>