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EB47FD-5486-41CD-B5FA-6E8EFEDC71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BB461A-402A-4966-AB9B-55BFF6A8DC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932F3F-6FEA-442A-8BF2-75ECB090C0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D42BE6-95C3-4E11-A71D-FFD9685A6E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0B2B34-148E-4D14-9594-DF69C9F6F9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723598-2C4C-4209-8E93-B88A4F55A1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9DF5121-26C0-41DE-BA69-5F1626052D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3974F41-55F6-4575-B287-AEE2FB1520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D0CD806-7072-4485-9D72-A5A79BBE01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3205C3-9468-4A3F-8BB2-46E3CB38D2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EFF28B-454C-4081-9114-B1D417C11A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685800"/>
            <a:ext cx="6985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7310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2020-11-21T01:51:07.885</cp:lastPrinted>
  <dcterms:created xsi:type="dcterms:W3CDTF">2020-11-21T01:51:07Z</dcterms:created>
  <dcterms:modified xsi:type="dcterms:W3CDTF">2020-11-21T01:51:07Z</dcterms:modified>
</cp:coreProperties>
</file>