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B47EC9-FCE5-43FE-9871-2DBD5430B2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0ECAF6-85F8-4943-B7FB-609C4F4280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53A6A5-F005-4ECB-BE48-DA31964F63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D329FE-21B1-43DB-9442-01709BB0DC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86318C-8A13-435D-BD18-1542EF4428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1B8007-8F8B-49EA-B784-54F9A4205D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9A887D7-4714-4D59-B8E3-D16C1B3159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70CD5D9-8EE1-4B2B-BE81-9A6B664839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65DDC6F-492D-4121-8D41-D241667A51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39EE0C-874D-4268-B642-1510EB169F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EE9F88A-0150-4A23-8CD4-BBB5CEF0E0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81213"/>
            <a:ext cx="7772400" cy="2693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6339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2020-11-21T01:51:08.165</cp:lastPrinted>
  <dcterms:created xsi:type="dcterms:W3CDTF">2020-11-21T01:51:08Z</dcterms:created>
  <dcterms:modified xsi:type="dcterms:W3CDTF">2020-11-21T01:51:08Z</dcterms:modified>
</cp:coreProperties>
</file>