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53D3A2F-F60E-4E3F-8899-FA4E0242824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271C0D7-6C6F-406E-879E-AA05AEFD268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12FB6D-85A4-4E7A-AA46-68D2134E0E1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85430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605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7102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4338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96862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77432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4071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08807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B3DEE97-263A-4A01-840A-0D0E907996F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8717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47944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99662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B017041-6EE3-4872-A3F6-4C04ADC674A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CF22926-F2E4-4BFE-BC7D-3227DFEBED4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0DF54933-E05A-414D-8B11-48545D813C3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593B7965-3743-4371-A1B3-BC6B3A9F4B9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C631019E-8990-461F-9265-F58F553DF96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8655FC3-9EE8-45FB-AF2A-92651A6BFA7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BEF35D6-8031-4DD9-A9B9-D9DB6484DD2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3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02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22450"/>
            <a:ext cx="7772400" cy="32115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9193363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2020-11-21T01:51:08.424</cp:lastPrinted>
  <dcterms:created xsi:type="dcterms:W3CDTF">2020-11-21T01:51:08Z</dcterms:created>
  <dcterms:modified xsi:type="dcterms:W3CDTF">2020-11-21T01:51:08Z</dcterms:modified>
</cp:coreProperties>
</file>