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497200-D606-402F-8595-FE1D03282C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65A0A6-93F0-43F8-A1DB-76FA6416E6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57E9B3-2B17-4D29-9C46-77BDAA73E1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6E992E-BC8E-4550-A235-B7EA5B9C42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F8359C-A341-4413-84DB-D7444E3CCB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02B233F-7A81-45C2-BC91-543339C0FE2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1AA785B-074D-48C2-9168-99D71B4294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27B4236-F411-4360-8155-ABA6743C375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796E7B8-9648-4D90-90A5-89BC384801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BAC6B6F-E529-4869-B5C2-68678D037A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A184D94-37D9-4D2B-B1F4-A1842898E8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85900"/>
            <a:ext cx="7772400" cy="3884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280290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2020-11-21T01:51:08.679</cp:lastPrinted>
  <dcterms:created xsi:type="dcterms:W3CDTF">2020-11-21T01:51:08Z</dcterms:created>
  <dcterms:modified xsi:type="dcterms:W3CDTF">2020-11-21T01:51:08Z</dcterms:modified>
</cp:coreProperties>
</file>