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87CEC3-DFFC-4D38-A57B-58002DBF63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1AC2FE-4CDE-498A-ABD5-6E18847823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076164-963F-4E24-B054-3F1DF8A8FA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7A0BA2-E089-42ED-AD8D-7E53A5AFC1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741AEB-752E-4DA9-89D3-9D8B1E0FC9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CC99DAF-5E15-4387-AEB9-ADF4DDC038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9C5E98E-7A94-4332-A258-B120CF2B93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9135093-F84E-4236-A941-BF50BDEFB8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450DC1C-EB09-4834-84BD-39568AEB7D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827534-F0F6-429B-AFC4-5B17BBC313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65A1A3-E728-40CD-8DF7-021D9916C2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5113"/>
            <a:ext cx="7772400" cy="378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82729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2020-11-21T01:51:09.067</cp:lastPrinted>
  <dcterms:created xsi:type="dcterms:W3CDTF">2020-11-21T01:51:09Z</dcterms:created>
  <dcterms:modified xsi:type="dcterms:W3CDTF">2020-11-21T01:51:09Z</dcterms:modified>
</cp:coreProperties>
</file>